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BAE3"/>
    <a:srgbClr val="DA21FF"/>
    <a:srgbClr val="0D8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0FF5D-2243-4360-8162-A9629275FBC2}" v="823" dt="2023-05-02T09:52:31.489"/>
    <p1510:client id="{9A08A7C4-60DA-476A-8521-C7A9B259BE51}" v="18" vWet="19" dt="2023-05-02T10:13:12.009"/>
    <p1510:client id="{9C9FFD2E-29D7-4A88-AD89-7530C4E61F9D}" v="502" dt="2023-05-02T10:14:52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139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2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7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84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37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2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2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32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59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97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5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C16CD-D766-478D-A07A-AC1DE8DDC07A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A38F3-83E3-4251-8966-C24F9C394C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4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8C30271-C6C8-E9FF-28B1-7850844FCD5A}"/>
              </a:ext>
            </a:extLst>
          </p:cNvPr>
          <p:cNvSpPr/>
          <p:nvPr/>
        </p:nvSpPr>
        <p:spPr>
          <a:xfrm>
            <a:off x="3608202" y="7740049"/>
            <a:ext cx="3092981" cy="199267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25BA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92B39E7-6694-E536-6426-6030B8AA2481}"/>
              </a:ext>
            </a:extLst>
          </p:cNvPr>
          <p:cNvSpPr/>
          <p:nvPr/>
        </p:nvSpPr>
        <p:spPr>
          <a:xfrm>
            <a:off x="196568" y="7691873"/>
            <a:ext cx="3136525" cy="204055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8A2DA1B-74D2-7D6E-395C-F02DD92A6979}"/>
              </a:ext>
            </a:extLst>
          </p:cNvPr>
          <p:cNvSpPr/>
          <p:nvPr/>
        </p:nvSpPr>
        <p:spPr>
          <a:xfrm>
            <a:off x="3596369" y="5463294"/>
            <a:ext cx="3088221" cy="201292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A2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C25784C-9441-DC05-4E1C-16779D2A2108}"/>
              </a:ext>
            </a:extLst>
          </p:cNvPr>
          <p:cNvSpPr/>
          <p:nvPr/>
        </p:nvSpPr>
        <p:spPr>
          <a:xfrm>
            <a:off x="244872" y="5477811"/>
            <a:ext cx="3088221" cy="197498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D8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B776E6A-D9EE-0260-E9BC-07CE2BC6087A}"/>
              </a:ext>
            </a:extLst>
          </p:cNvPr>
          <p:cNvSpPr/>
          <p:nvPr/>
        </p:nvSpPr>
        <p:spPr>
          <a:xfrm>
            <a:off x="3605467" y="3165536"/>
            <a:ext cx="3088221" cy="207119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E96E30C-CDB1-EF1E-A823-CA26820D4FDD}"/>
              </a:ext>
            </a:extLst>
          </p:cNvPr>
          <p:cNvSpPr/>
          <p:nvPr/>
        </p:nvSpPr>
        <p:spPr>
          <a:xfrm>
            <a:off x="249380" y="3165535"/>
            <a:ext cx="3066855" cy="207119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0AF990-8A40-C480-6057-B1924E8DC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132854"/>
            <a:ext cx="5829300" cy="553973"/>
          </a:xfrm>
        </p:spPr>
        <p:txBody>
          <a:bodyPr>
            <a:normAutofit fontScale="90000"/>
          </a:bodyPr>
          <a:lstStyle/>
          <a:p>
            <a:r>
              <a:rPr lang="en-GB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Workbooks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3462E1-9A61-F9B9-91ED-3159711E0D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568"/>
            <a:ext cx="2648267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8C3FA4-6DD2-5F1C-CD16-E0701C6F8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0" y="47145"/>
            <a:ext cx="1714500" cy="1009650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9752827-F7D9-AE96-2FAC-10DD5B43B933}"/>
              </a:ext>
            </a:extLst>
          </p:cNvPr>
          <p:cNvSpPr/>
          <p:nvPr/>
        </p:nvSpPr>
        <p:spPr>
          <a:xfrm>
            <a:off x="251902" y="1815494"/>
            <a:ext cx="6359236" cy="116026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341C00-C78E-E7B0-7957-1F63E182CD9B}"/>
              </a:ext>
            </a:extLst>
          </p:cNvPr>
          <p:cNvSpPr txBox="1"/>
          <p:nvPr/>
        </p:nvSpPr>
        <p:spPr>
          <a:xfrm>
            <a:off x="238087" y="1805017"/>
            <a:ext cx="63592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Below are QR codes to access the </a:t>
            </a:r>
            <a:r>
              <a:rPr lang="en-GB" sz="1400" b="1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MindMate</a:t>
            </a:r>
            <a:r>
              <a:rPr lang="en-GB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Support Team workbooks for children and young people with common mental health difficulties. They are guided self help workbooks that can be delivered independently or with a trusted adult. These workbooks are formed from evidence based practices that the </a:t>
            </a:r>
            <a:r>
              <a:rPr lang="en-GB" sz="1400" b="1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MindMate</a:t>
            </a:r>
            <a:r>
              <a:rPr lang="en-GB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Support Team work from.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DFD8C0-7339-5CC7-4B02-83C383F2E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2329" y="3623195"/>
            <a:ext cx="1245047" cy="149584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85AD7D0-EE73-FD31-D802-D1F2D3AB35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1992" y="3722784"/>
            <a:ext cx="993957" cy="129667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05EBC5F-BFA3-F604-61B7-0FB266512F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294" y="5821817"/>
            <a:ext cx="1263593" cy="155307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69B79E3-E3D6-8CF4-D1DD-29199972BE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82807" y="5890090"/>
            <a:ext cx="1182246" cy="1484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E4371B0-D397-F030-710E-1F5799087A3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8253" r="458" b="2440"/>
          <a:stretch/>
        </p:blipFill>
        <p:spPr>
          <a:xfrm>
            <a:off x="5269074" y="5940796"/>
            <a:ext cx="1328248" cy="14535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A3E5E4-50AB-5A1A-0F05-2B24F5A58F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73133" y="5895839"/>
            <a:ext cx="1262334" cy="152365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DA07142-2AC8-B09B-7C05-5BDDF8A29B9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8647" y="8030428"/>
            <a:ext cx="1302032" cy="15898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4243D9A-D505-7905-630E-5409F172E27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833009" y="8077398"/>
            <a:ext cx="1176637" cy="149586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B11E34D-4A1A-4179-37A0-291F36EA50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14350" y="3601131"/>
            <a:ext cx="1239799" cy="151581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CBDF9E4-0A82-4BDF-E22E-F2485471329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53336" y="3630173"/>
            <a:ext cx="1191577" cy="150286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E79CFD9-8ACC-1E15-F7BE-F2F2FCE5C88D}"/>
              </a:ext>
            </a:extLst>
          </p:cNvPr>
          <p:cNvSpPr txBox="1"/>
          <p:nvPr/>
        </p:nvSpPr>
        <p:spPr>
          <a:xfrm>
            <a:off x="489936" y="3262577"/>
            <a:ext cx="3088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Emotions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40D1D84-D77D-8D93-B5B2-B9D9C1AA109F}"/>
              </a:ext>
            </a:extLst>
          </p:cNvPr>
          <p:cNvSpPr txBox="1"/>
          <p:nvPr/>
        </p:nvSpPr>
        <p:spPr>
          <a:xfrm>
            <a:off x="4184888" y="5500568"/>
            <a:ext cx="3088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DA2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Coping with Anxiety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34217C-965E-B5FD-022F-25D9D71EE705}"/>
              </a:ext>
            </a:extLst>
          </p:cNvPr>
          <p:cNvSpPr txBox="1"/>
          <p:nvPr/>
        </p:nvSpPr>
        <p:spPr>
          <a:xfrm>
            <a:off x="3783945" y="3250572"/>
            <a:ext cx="3088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Low Mood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6CF2A8-D1F6-81A2-640A-B80C3729EE40}"/>
              </a:ext>
            </a:extLst>
          </p:cNvPr>
          <p:cNvSpPr txBox="1"/>
          <p:nvPr/>
        </p:nvSpPr>
        <p:spPr>
          <a:xfrm>
            <a:off x="586227" y="5507415"/>
            <a:ext cx="3088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D8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Self-Harm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1133CA-486E-9652-2365-505F21CBD88C}"/>
              </a:ext>
            </a:extLst>
          </p:cNvPr>
          <p:cNvSpPr txBox="1"/>
          <p:nvPr/>
        </p:nvSpPr>
        <p:spPr>
          <a:xfrm>
            <a:off x="1303370" y="7746346"/>
            <a:ext cx="3088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55C7191-CD29-6449-92F2-ADADD18BD1B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04518" y="7992681"/>
            <a:ext cx="1386550" cy="157847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9275D85-51BF-8705-204C-1C5ECE1A1DAE}"/>
              </a:ext>
            </a:extLst>
          </p:cNvPr>
          <p:cNvSpPr txBox="1"/>
          <p:nvPr/>
        </p:nvSpPr>
        <p:spPr>
          <a:xfrm>
            <a:off x="5017242" y="7908760"/>
            <a:ext cx="1644190" cy="16850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GB" sz="1150">
                <a:solidFill>
                  <a:srgbClr val="25BAE3"/>
                </a:solidFill>
                <a:latin typeface="Arial"/>
                <a:cs typeface="Arial"/>
              </a:rPr>
              <a:t>This QR code links to our wellbeing journals. They are linked by number to each Key Stage. This also links to guides on how an adult can support a young person with each workbook.</a:t>
            </a:r>
            <a:endParaRPr lang="en-US" sz="1150">
              <a:solidFill>
                <a:srgbClr val="25BAE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664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4f6ef1c-50fe-46ad-9e62-4508c6e23b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4A2DAA6D0C4B42BEC7918D0BCEC9FE" ma:contentTypeVersion="12" ma:contentTypeDescription="Create a new document." ma:contentTypeScope="" ma:versionID="f2cd7272d1727cd0cdee6ab8da8effe3">
  <xsd:schema xmlns:xsd="http://www.w3.org/2001/XMLSchema" xmlns:xs="http://www.w3.org/2001/XMLSchema" xmlns:p="http://schemas.microsoft.com/office/2006/metadata/properties" xmlns:ns3="94f6ef1c-50fe-46ad-9e62-4508c6e23bac" xmlns:ns4="0108b4ce-d33a-41ff-b818-f8ff742bb996" targetNamespace="http://schemas.microsoft.com/office/2006/metadata/properties" ma:root="true" ma:fieldsID="4b1d6ce3a4d74ebb36c30f8bd66ed710" ns3:_="" ns4:_="">
    <xsd:import namespace="94f6ef1c-50fe-46ad-9e62-4508c6e23bac"/>
    <xsd:import namespace="0108b4ce-d33a-41ff-b818-f8ff742bb996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f6ef1c-50fe-46ad-9e62-4508c6e23bac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8b4ce-d33a-41ff-b818-f8ff742bb996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1FE379-68B6-4083-B321-F59764846DC3}">
  <ds:schemaRefs>
    <ds:schemaRef ds:uri="0108b4ce-d33a-41ff-b818-f8ff742bb99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4f6ef1c-50fe-46ad-9e62-4508c6e23ba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9A99227-4144-4005-B532-2C35E2797A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8AC33B-CF42-4B2A-A0DE-9DEDA4BCCACA}">
  <ds:schemaRefs>
    <ds:schemaRef ds:uri="0108b4ce-d33a-41ff-b818-f8ff742bb996"/>
    <ds:schemaRef ds:uri="94f6ef1c-50fe-46ad-9e62-4508c6e23ba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104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Workbooks</vt:lpstr>
    </vt:vector>
  </TitlesOfParts>
  <Company>Leeds Community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VINSON, Hannah (LEEDS COMMUNITY HEALTHCARE NHS TRUST)</dc:creator>
  <cp:lastModifiedBy>SHIRES, Phillippa (LEEDS COMMUNITY HEALTHCARE NHS TRUST)</cp:lastModifiedBy>
  <cp:revision>1</cp:revision>
  <dcterms:created xsi:type="dcterms:W3CDTF">2023-05-02T09:19:58Z</dcterms:created>
  <dcterms:modified xsi:type="dcterms:W3CDTF">2023-06-21T12:10:54Z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0x010100BB4A2DAA6D0C4B42BEC7918D0BCEC9FE</vt:lpwstr>
  </property>
</Properties>
</file>