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2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60"/>
    <p:restoredTop sz="94694"/>
  </p:normalViewPr>
  <p:slideViewPr>
    <p:cSldViewPr snapToGrid="0" showGuides="1">
      <p:cViewPr varScale="1">
        <p:scale>
          <a:sx n="84" d="100"/>
          <a:sy n="84" d="100"/>
        </p:scale>
        <p:origin x="40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45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83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1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86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3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05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A66937-1B06-9F49-98CC-813BC3E4C75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528B5F-681C-654C-AE20-D5F3887A1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4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395792-A706-5C61-AD86-EC7AC8129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2671"/>
              </p:ext>
            </p:extLst>
          </p:nvPr>
        </p:nvGraphicFramePr>
        <p:xfrm>
          <a:off x="92999" y="443067"/>
          <a:ext cx="9720001" cy="6345829"/>
        </p:xfrm>
        <a:graphic>
          <a:graphicData uri="http://schemas.openxmlformats.org/drawingml/2006/table">
            <a:tbl>
              <a:tblPr/>
              <a:tblGrid>
                <a:gridCol w="644151">
                  <a:extLst>
                    <a:ext uri="{9D8B030D-6E8A-4147-A177-3AD203B41FA5}">
                      <a16:colId xmlns:a16="http://schemas.microsoft.com/office/drawing/2014/main" val="1682936014"/>
                    </a:ext>
                  </a:extLst>
                </a:gridCol>
                <a:gridCol w="1815170">
                  <a:extLst>
                    <a:ext uri="{9D8B030D-6E8A-4147-A177-3AD203B41FA5}">
                      <a16:colId xmlns:a16="http://schemas.microsoft.com/office/drawing/2014/main" val="2109179721"/>
                    </a:ext>
                  </a:extLst>
                </a:gridCol>
                <a:gridCol w="1815170">
                  <a:extLst>
                    <a:ext uri="{9D8B030D-6E8A-4147-A177-3AD203B41FA5}">
                      <a16:colId xmlns:a16="http://schemas.microsoft.com/office/drawing/2014/main" val="2521515501"/>
                    </a:ext>
                  </a:extLst>
                </a:gridCol>
                <a:gridCol w="1815170">
                  <a:extLst>
                    <a:ext uri="{9D8B030D-6E8A-4147-A177-3AD203B41FA5}">
                      <a16:colId xmlns:a16="http://schemas.microsoft.com/office/drawing/2014/main" val="4263184804"/>
                    </a:ext>
                  </a:extLst>
                </a:gridCol>
                <a:gridCol w="1815170">
                  <a:extLst>
                    <a:ext uri="{9D8B030D-6E8A-4147-A177-3AD203B41FA5}">
                      <a16:colId xmlns:a16="http://schemas.microsoft.com/office/drawing/2014/main" val="2745090469"/>
                    </a:ext>
                  </a:extLst>
                </a:gridCol>
                <a:gridCol w="1815170">
                  <a:extLst>
                    <a:ext uri="{9D8B030D-6E8A-4147-A177-3AD203B41FA5}">
                      <a16:colId xmlns:a16="http://schemas.microsoft.com/office/drawing/2014/main" val="1790595471"/>
                    </a:ext>
                  </a:extLst>
                </a:gridCol>
              </a:tblGrid>
              <a:tr h="36367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Time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Monday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Tuesday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Wednesday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Thursday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Friday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945"/>
                  </a:ext>
                </a:extLst>
              </a:tr>
              <a:tr h="5204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Break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Open Music Practice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Open Music Practice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Keyboard Skills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967427"/>
                  </a:ext>
                </a:extLst>
              </a:tr>
              <a:tr h="165495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Lunch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Film Club (BG1)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Guitar Skills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Y10 and Y11 GCSE Drama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Band Practice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Pop Choir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KS3 Drama Club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GCSE Music Revision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WHS Theatre Company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School Production Rehearsals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Book Club (BF1)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Karaoke Y10 &amp; Y11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GCSE Drama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Table Tennis (Gym)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8016"/>
                  </a:ext>
                </a:extLst>
              </a:tr>
              <a:tr h="14737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Every Lunch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>
                        <a:alpha val="50196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KS4 Coursework / Online Learning – DT2</a:t>
                      </a:r>
                    </a:p>
                    <a:p>
                      <a:pPr algn="ctr"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KS3 Online Learning / Coding – AG2</a:t>
                      </a:r>
                    </a:p>
                    <a:p>
                      <a:pPr algn="ctr"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Basketball – Sports Hall</a:t>
                      </a:r>
                    </a:p>
                    <a:p>
                      <a:pPr algn="ctr"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Football – Astroturf (Left = Y7 &amp; Y8    Right = Y9, 10, 11)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491036"/>
                  </a:ext>
                </a:extLst>
              </a:tr>
              <a:tr h="23330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After</a:t>
                      </a:r>
                      <a:br>
                        <a:rPr lang="en-GB" sz="1200" b="1" dirty="0">
                          <a:latin typeface="Century Gothic" panose="020B0502020202020204" pitchFamily="34" charset="0"/>
                        </a:rPr>
                      </a:b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School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278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School Production Rehearsals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CAD Design Workshop (Y7-9, DT2)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KS4 Netball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Y7 Football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KS4 Computer Science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KS3 Netball (Sports Hall)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Y8 &amp; Y9 Football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Y10 Football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Y11 Football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Food (Y7-9, DT6)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KS3 Art (DT7)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All Girls Football</a:t>
                      </a:r>
                    </a:p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KS3 Boys Rugby</a:t>
                      </a: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58802" marR="58802" marT="29401" marB="29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19336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C367B2EF-1003-4FA9-A39E-2FAAFD7231B4}"/>
              </a:ext>
            </a:extLst>
          </p:cNvPr>
          <p:cNvGrpSpPr/>
          <p:nvPr/>
        </p:nvGrpSpPr>
        <p:grpSpPr>
          <a:xfrm>
            <a:off x="0" y="29028"/>
            <a:ext cx="9906000" cy="400110"/>
            <a:chOff x="0" y="0"/>
            <a:chExt cx="9906000" cy="40011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60F4EC-A9F7-01FA-7212-6D6B79240DEB}"/>
                </a:ext>
              </a:extLst>
            </p:cNvPr>
            <p:cNvSpPr txBox="1"/>
            <p:nvPr/>
          </p:nvSpPr>
          <p:spPr>
            <a:xfrm>
              <a:off x="0" y="0"/>
              <a:ext cx="990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b="1" dirty="0">
                  <a:latin typeface="Century Gothic" panose="020B0502020202020204" pitchFamily="34" charset="0"/>
                </a:rPr>
                <a:t>Half Term 1 – FLPs</a:t>
              </a:r>
            </a:p>
          </p:txBody>
        </p:sp>
        <p:pic>
          <p:nvPicPr>
            <p:cNvPr id="7" name="Picture 6" descr="A yellow and black square with black letters&#10;&#10;AI-generated content may be incorrect.">
              <a:extLst>
                <a:ext uri="{FF2B5EF4-FFF2-40B4-BE49-F238E27FC236}">
                  <a16:creationId xmlns:a16="http://schemas.microsoft.com/office/drawing/2014/main" id="{82E5FBAE-7845-7EC4-46D8-2C1AD525B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16891" y="15099"/>
              <a:ext cx="2522488" cy="385011"/>
            </a:xfrm>
            <a:prstGeom prst="rect">
              <a:avLst/>
            </a:prstGeom>
          </p:spPr>
        </p:pic>
        <p:pic>
          <p:nvPicPr>
            <p:cNvPr id="8" name="Picture 7" descr="A yellow and black square with black letters&#10;&#10;AI-generated content may be incorrect.">
              <a:extLst>
                <a:ext uri="{FF2B5EF4-FFF2-40B4-BE49-F238E27FC236}">
                  <a16:creationId xmlns:a16="http://schemas.microsoft.com/office/drawing/2014/main" id="{E9E1E4B9-A6AA-1A76-99B6-46E989AC7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6623" y="14514"/>
              <a:ext cx="2522488" cy="3850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531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154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Miles Tidman</dc:creator>
  <cp:lastModifiedBy>Abbie Swann</cp:lastModifiedBy>
  <cp:revision>15</cp:revision>
  <dcterms:created xsi:type="dcterms:W3CDTF">2025-09-02T19:24:20Z</dcterms:created>
  <dcterms:modified xsi:type="dcterms:W3CDTF">2025-09-03T16:33:29Z</dcterms:modified>
</cp:coreProperties>
</file>